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7" r:id="rId5"/>
    <p:sldId id="260" r:id="rId6"/>
    <p:sldId id="261" r:id="rId7"/>
    <p:sldId id="273" r:id="rId8"/>
    <p:sldId id="263" r:id="rId9"/>
  </p:sldIdLst>
  <p:sldSz cx="18288000" cy="10287000"/>
  <p:notesSz cx="6858000" cy="9144000"/>
  <p:embeddedFontLst>
    <p:embeddedFont>
      <p:font typeface="王漢宗特黑體" panose="02000500000000000000" pitchFamily="2" charset="-12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FCFF"/>
    <a:srgbClr val="C7FAFF"/>
    <a:srgbClr val="BEFDFF"/>
    <a:srgbClr val="A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 autoAdjust="0"/>
    <p:restoredTop sz="94609" autoAdjust="0"/>
  </p:normalViewPr>
  <p:slideViewPr>
    <p:cSldViewPr>
      <p:cViewPr varScale="1">
        <p:scale>
          <a:sx n="69" d="100"/>
          <a:sy n="69" d="100"/>
        </p:scale>
        <p:origin x="111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C314B-54B2-7B45-BB46-0546EE91F4F5}" type="datetimeFigureOut">
              <a:rPr kumimoji="1" lang="zh-TW" altLang="en-US" smtClean="0"/>
              <a:t>2024/10/25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57508-4581-544E-B823-05BAB043D3D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206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/videos/brain-mind-knowledge-think-206173/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/videos/light-bulbs-electricity-wind-idea-134061/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36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/videos/ai-generated-friends-group-people-232496/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5526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/videos/child-drawing-kid-pencil-86242/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072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/videos/glitch-monogram-data-code-retro-36784/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865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/videos/camera-camcorder-video-26531/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622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/videos/people-dancing-party-dance-music-34411/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029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6762" y="2274870"/>
            <a:ext cx="4573638" cy="4874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73"/>
              </a:lnSpc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職場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19773"/>
              </a:lnSpc>
              <a:spcBef>
                <a:spcPct val="0"/>
              </a:spcBef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趣</a:t>
            </a:r>
            <a:r>
              <a:rPr lang="en-US" sz="14123" spc="3629" dirty="0" err="1">
                <a:solidFill>
                  <a:srgbClr val="FF313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聞</a:t>
            </a:r>
            <a:endParaRPr lang="en-US" sz="14123" spc="3629" dirty="0">
              <a:solidFill>
                <a:srgbClr val="FF3131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.mp4">
            <a:hlinkClick r:id="" action="ppaction://media"/>
            <a:extLst>
              <a:ext uri="{FF2B5EF4-FFF2-40B4-BE49-F238E27FC236}">
                <a16:creationId xmlns:a16="http://schemas.microsoft.com/office/drawing/2014/main" id="{B25E61D1-29C3-6DBC-B082-7A89F0CB6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0147" y="-99060"/>
            <a:ext cx="18423467" cy="10363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.mp4">
            <a:hlinkClick r:id="" action="ppaction://media"/>
            <a:extLst>
              <a:ext uri="{FF2B5EF4-FFF2-40B4-BE49-F238E27FC236}">
                <a16:creationId xmlns:a16="http://schemas.microsoft.com/office/drawing/2014/main" id="{06E684BA-D14D-FFBD-1AFB-D571EDBC7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0AF6F-401C-ED9D-C016-5F76B49D6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.mp4">
            <a:hlinkClick r:id="" action="ppaction://media"/>
            <a:extLst>
              <a:ext uri="{FF2B5EF4-FFF2-40B4-BE49-F238E27FC236}">
                <a16:creationId xmlns:a16="http://schemas.microsoft.com/office/drawing/2014/main" id="{B57BB3AC-6FCB-6748-38D5-C6E549940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56534262-2235-D472-63F8-7D5E30AD1147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331549-1174-CD05-7858-50B4B3DA6C0D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B2D111-6239-C7BE-B258-23C4AE650910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30278C3-5023-1909-AA76-A0900AE123E1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</p:spTree>
    <p:extLst>
      <p:ext uri="{BB962C8B-B14F-4D97-AF65-F5344CB8AC3E}">
        <p14:creationId xmlns:p14="http://schemas.microsoft.com/office/powerpoint/2010/main" val="317425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.mp4">
            <a:hlinkClick r:id="" action="ppaction://media"/>
            <a:extLst>
              <a:ext uri="{FF2B5EF4-FFF2-40B4-BE49-F238E27FC236}">
                <a16:creationId xmlns:a16="http://schemas.microsoft.com/office/drawing/2014/main" id="{1C08B5F3-0643-CBDC-C6B3-B154B804D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.mp4">
            <a:hlinkClick r:id="" action="ppaction://media"/>
            <a:extLst>
              <a:ext uri="{FF2B5EF4-FFF2-40B4-BE49-F238E27FC236}">
                <a16:creationId xmlns:a16="http://schemas.microsoft.com/office/drawing/2014/main" id="{BC35F398-79BB-55DE-36A2-C2B0C9A989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BF4C9-A9AB-EA26-E301-FC2B916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.mp4">
            <a:hlinkClick r:id="" action="ppaction://media"/>
            <a:extLst>
              <a:ext uri="{FF2B5EF4-FFF2-40B4-BE49-F238E27FC236}">
                <a16:creationId xmlns:a16="http://schemas.microsoft.com/office/drawing/2014/main" id="{1E2BEE58-C76B-EF68-2249-6E292B876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D87AD17D-5022-94AF-E6AE-D706128C12F5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8847947-64A6-4EEB-1B4E-9B76B39F923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5C5E46-859D-D07D-2633-BF5C8405106D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E87AE55-368C-535A-7141-750B69DBC8B6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  <p:extLst>
      <p:ext uri="{BB962C8B-B14F-4D97-AF65-F5344CB8AC3E}">
        <p14:creationId xmlns:p14="http://schemas.microsoft.com/office/powerpoint/2010/main" val="83952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9.mp4">
            <a:hlinkClick r:id="" action="ppaction://media"/>
            <a:extLst>
              <a:ext uri="{FF2B5EF4-FFF2-40B4-BE49-F238E27FC236}">
                <a16:creationId xmlns:a16="http://schemas.microsoft.com/office/drawing/2014/main" id="{C7BB2CDC-B89B-95E0-3A01-760550688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93</Words>
  <Application>Microsoft Macintosh PowerPoint</Application>
  <PresentationFormat>自訂</PresentationFormat>
  <Paragraphs>23</Paragraphs>
  <Slides>8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Calibri</vt:lpstr>
      <vt:lpstr>王漢宗特黑體</vt:lpstr>
      <vt:lpstr>Aptos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hw4</dc:title>
  <cp:lastModifiedBy>郭芯麟</cp:lastModifiedBy>
  <cp:revision>70</cp:revision>
  <dcterms:created xsi:type="dcterms:W3CDTF">2006-08-16T00:00:00Z</dcterms:created>
  <dcterms:modified xsi:type="dcterms:W3CDTF">2024-10-25T04:09:29Z</dcterms:modified>
  <dc:identifier>DAGUNV7uFx4</dc:identifier>
</cp:coreProperties>
</file>